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26" r:id="rId2"/>
  </p:sldMasterIdLst>
  <p:notesMasterIdLst>
    <p:notesMasterId r:id="rId5"/>
  </p:notesMasterIdLst>
  <p:handoutMasterIdLst>
    <p:handoutMasterId r:id="rId6"/>
  </p:handoutMasterIdLst>
  <p:sldIdLst>
    <p:sldId id="318" r:id="rId3"/>
    <p:sldId id="1239" r:id="rId4"/>
  </p:sldIdLst>
  <p:sldSz cx="11879263" cy="7559675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Grandez Paz" initials="PGP" lastIdx="10" clrIdx="0"/>
  <p:cmAuthor id="1" name="Elizabeth Guardamino Zegarra" initials="EGZ" lastIdx="37" clrIdx="1">
    <p:extLst>
      <p:ext uri="{19B8F6BF-5375-455C-9EA6-DF929625EA0E}">
        <p15:presenceInfo xmlns:p15="http://schemas.microsoft.com/office/powerpoint/2012/main" userId="Elizabeth Guardamino Zegarra" providerId="None"/>
      </p:ext>
    </p:extLst>
  </p:cmAuthor>
  <p:cmAuthor id="2" name="Mario Mujica Saco-Vertiz" initials="MMS" lastIdx="13" clrIdx="2">
    <p:extLst>
      <p:ext uri="{19B8F6BF-5375-455C-9EA6-DF929625EA0E}">
        <p15:presenceInfo xmlns:p15="http://schemas.microsoft.com/office/powerpoint/2012/main" userId="Mario Mujica Saco-Vertiz" providerId="None"/>
      </p:ext>
    </p:extLst>
  </p:cmAuthor>
  <p:cmAuthor id="3" name="ELIZABETH  GUARDAMINO ZEGARRA" initials="EGZ" lastIdx="4" clrIdx="3">
    <p:extLst>
      <p:ext uri="{19B8F6BF-5375-455C-9EA6-DF929625EA0E}">
        <p15:presenceInfo xmlns:p15="http://schemas.microsoft.com/office/powerpoint/2012/main" userId="ELIZABETH  GUARDAMINO ZEGARRA" providerId="None"/>
      </p:ext>
    </p:extLst>
  </p:cmAuthor>
  <p:cmAuthor id="4" name="EMMA PATRICIA GASTELUMENDI LUKIS" initials="EPGL" lastIdx="1" clrIdx="4">
    <p:extLst>
      <p:ext uri="{19B8F6BF-5375-455C-9EA6-DF929625EA0E}">
        <p15:presenceInfo xmlns:p15="http://schemas.microsoft.com/office/powerpoint/2012/main" userId="EMMA PATRICIA GASTELUMENDI LUK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99"/>
    <a:srgbClr val="009900"/>
    <a:srgbClr val="3B3838"/>
    <a:srgbClr val="FF0066"/>
    <a:srgbClr val="FF3399"/>
    <a:srgbClr val="23C694"/>
    <a:srgbClr val="D7889C"/>
    <a:srgbClr val="CC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5332" autoAdjust="0"/>
  </p:normalViewPr>
  <p:slideViewPr>
    <p:cSldViewPr snapToGrid="0" snapToObjects="1">
      <p:cViewPr varScale="1">
        <p:scale>
          <a:sx n="80" d="100"/>
          <a:sy n="80" d="100"/>
        </p:scale>
        <p:origin x="912" y="48"/>
      </p:cViewPr>
      <p:guideLst>
        <p:guide orient="horz" pos="2381"/>
        <p:guide pos="3741"/>
      </p:guideLst>
    </p:cSldViewPr>
  </p:slideViewPr>
  <p:outlineViewPr>
    <p:cViewPr>
      <p:scale>
        <a:sx n="33" d="100"/>
        <a:sy n="33" d="100"/>
      </p:scale>
      <p:origin x="0" y="-54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530CD7-AFA2-426C-9A93-F0EA2046A8FA}" type="datetimeFigureOut">
              <a:rPr lang="es-PE" smtClean="0"/>
              <a:t>17/06/2022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9430097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7" y="9430097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5376236-B086-4D5C-ACE7-0C8CCDC110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6785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CF7AD6-0E77-46E1-9D18-EC6021B3E469}" type="datetimeFigureOut">
              <a:rPr lang="es-ES" smtClean="0"/>
              <a:t>17/06/2022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1241425"/>
            <a:ext cx="52609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62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9430097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430097"/>
            <a:ext cx="2945659" cy="49813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5D7D828-1C40-457F-B704-E5A9F1DD7C5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49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D828-1C40-457F-B704-E5A9F1DD7C5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25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D828-1C40-457F-B704-E5A9F1DD7C5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05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5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6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5640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5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0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0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236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4 Conector recto"/>
          <p:cNvCxnSpPr>
            <a:cxnSpLocks noChangeShapeType="1"/>
          </p:cNvCxnSpPr>
          <p:nvPr/>
        </p:nvCxnSpPr>
        <p:spPr bwMode="auto">
          <a:xfrm>
            <a:off x="5712" y="829465"/>
            <a:ext cx="11867841" cy="1750"/>
          </a:xfrm>
          <a:prstGeom prst="line">
            <a:avLst/>
          </a:prstGeom>
          <a:noFill/>
          <a:ln w="19050" algn="ctr">
            <a:solidFill>
              <a:srgbClr val="D10F17"/>
            </a:solidFill>
            <a:round/>
            <a:headEnd/>
            <a:tailEnd/>
          </a:ln>
        </p:spPr>
      </p:cxn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44" y="6892954"/>
            <a:ext cx="1028013" cy="5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 userDrawn="1"/>
        </p:nvCxnSpPr>
        <p:spPr>
          <a:xfrm rot="5400000">
            <a:off x="10869435" y="7221863"/>
            <a:ext cx="673720" cy="19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11211055" y="7006699"/>
            <a:ext cx="649171" cy="402483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160D6193-6BCE-4982-AE5F-0FD90D0B1C1D}" type="slidenum">
              <a:rPr lang="es-PE" sz="1543" b="1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‹Nº›</a:t>
            </a:fld>
            <a:endParaRPr lang="es-PE" sz="1543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64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17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0"/>
            <a:ext cx="8909447" cy="1825171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8F675-AB78-674C-8512-C1784B7885D0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712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A3F7-5F59-4749-92C4-35E450C7C556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19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4"/>
            <a:ext cx="10245864" cy="1653678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8AE2-DCCD-6944-971F-02C1333CE099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784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F49-FC68-A74B-AF64-6AC358F4F6F6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09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5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5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853171"/>
            <a:ext cx="5050234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B49E-69B7-1A40-99E6-A6D068730DE0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5114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D1CD-9580-E740-9BC0-72A5703E5B98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49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9193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1AE9-083B-5145-A695-CEFABF89FFA7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54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454"/>
            <a:ext cx="6013877" cy="5372269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D925-CBBF-0844-B1B3-CB4E63CB264D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57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454"/>
            <a:ext cx="6013877" cy="5372269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D3FD-C976-B043-B4E9-707AA335ED3F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43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7528-713C-6249-B576-95F94ABC7E47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695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3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02483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1A90-B12A-B147-9B99-3E7FA855E780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19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7793"/>
            <a:ext cx="10097374" cy="1501437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126"/>
            <a:ext cx="10097374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32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6"/>
            <a:ext cx="5246674" cy="510978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6"/>
            <a:ext cx="5246674" cy="5109780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44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9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8"/>
            <a:ext cx="5248738" cy="70522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512" y="1692178"/>
            <a:ext cx="5250799" cy="70522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512" y="2397397"/>
            <a:ext cx="5250799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965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604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681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0999"/>
            <a:ext cx="3908196" cy="1280946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000"/>
            <a:ext cx="6640838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6"/>
            <a:ext cx="390819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065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6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8"/>
            <a:ext cx="7127558" cy="88721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6302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9"/>
            <a:ext cx="10691337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3938"/>
            <a:ext cx="10691337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6711"/>
            <a:ext cx="27718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4EA-673D-9648-B276-28AE8092F768}" type="datetimeFigureOut">
              <a:rPr lang="es-ES_tradnl" smtClean="0"/>
              <a:t>17/06/2022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6711"/>
            <a:ext cx="376176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6711"/>
            <a:ext cx="27718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850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38" r:id="rId12"/>
    <p:sldLayoutId id="2147483739" r:id="rId13"/>
  </p:sldLayoutIdLst>
  <p:txStyles>
    <p:titleStyle>
      <a:lvl1pPr algn="ctr" defTabSz="503972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0A4F-49E9-E740-B21E-C3D023E5301F}" type="datetime1">
              <a:rPr lang="es-PE" smtClean="0"/>
              <a:t>17/06/2022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6699"/>
            <a:ext cx="400925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5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945ED2-16DC-4B5A-8A19-2C83DAF3BA32}"/>
              </a:ext>
            </a:extLst>
          </p:cNvPr>
          <p:cNvSpPr txBox="1"/>
          <p:nvPr/>
        </p:nvSpPr>
        <p:spPr>
          <a:xfrm>
            <a:off x="251461" y="739541"/>
            <a:ext cx="5955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Ferreycorp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000" b="1" dirty="0" smtClean="0">
                <a:solidFill>
                  <a:srgbClr val="599D00"/>
                </a:solidFill>
                <a:latin typeface="Calibri"/>
              </a:rPr>
              <a:t>Jun-22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6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DB9B583-0515-4FF1-A570-DC69C955FA94}"/>
              </a:ext>
            </a:extLst>
          </p:cNvPr>
          <p:cNvSpPr txBox="1"/>
          <p:nvPr/>
        </p:nvSpPr>
        <p:spPr>
          <a:xfrm>
            <a:off x="561975" y="833505"/>
            <a:ext cx="82411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fontAlgn="ctr"/>
            <a:r>
              <a:rPr lang="en-US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Insufficient availability of equipment/spare parts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57224" y="2257425"/>
            <a:ext cx="9210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Constant support and coordination with factory reps and special discounts to avoid losing PINS (market share) and thereby reduce the impact of running out of existing equipment.</a:t>
            </a:r>
          </a:p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Prime and parts: make purchase orders in advance.</a:t>
            </a:r>
          </a:p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 directly with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Forbis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(our logistic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subsidiarie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the advance reservation of ships and airplanes.</a:t>
            </a:r>
          </a:p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with other dealers in the region to exchange products.</a:t>
            </a:r>
          </a:p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Reuse parts with customer acceptance.</a:t>
            </a:r>
          </a:p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bonuses for waiting time (Equipment rental – Spare parts bonuses).</a:t>
            </a:r>
          </a:p>
          <a:p>
            <a:pPr marL="228600" indent="-228600" fontAlgn="ctr">
              <a:buFontTx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of used equipment with few hours.</a:t>
            </a:r>
          </a:p>
        </p:txBody>
      </p:sp>
    </p:spTree>
    <p:extLst>
      <p:ext uri="{BB962C8B-B14F-4D97-AF65-F5344CB8AC3E}">
        <p14:creationId xmlns:p14="http://schemas.microsoft.com/office/powerpoint/2010/main" val="256215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35431</TotalTime>
  <Words>104</Words>
  <Application>Microsoft Office PowerPoint</Application>
  <PresentationFormat>Personalizado</PresentationFormat>
  <Paragraphs>12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4_Tema de Office</vt:lpstr>
      <vt:lpstr>9_Tema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ELIZABETH  GUARDAMINO ZEGARRA</cp:lastModifiedBy>
  <cp:revision>2405</cp:revision>
  <cp:lastPrinted>2021-08-18T22:28:25Z</cp:lastPrinted>
  <dcterms:created xsi:type="dcterms:W3CDTF">2017-06-02T15:12:34Z</dcterms:created>
  <dcterms:modified xsi:type="dcterms:W3CDTF">2022-06-17T18:02:09Z</dcterms:modified>
</cp:coreProperties>
</file>